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2CF9A-6D45-4DE2-A1C7-30326BCAE5C7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DA7742-7816-4E81-A74B-896CFB61A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557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A7742-7816-4E81-A74B-896CFB61AA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43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CF6C-E5C8-45F8-A877-EDF3BAA5B8A1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66F4-DDB0-4F1A-BFBF-C2352335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06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CF6C-E5C8-45F8-A877-EDF3BAA5B8A1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66F4-DDB0-4F1A-BFBF-C2352335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8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CF6C-E5C8-45F8-A877-EDF3BAA5B8A1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66F4-DDB0-4F1A-BFBF-C2352335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2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CF6C-E5C8-45F8-A877-EDF3BAA5B8A1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66F4-DDB0-4F1A-BFBF-C2352335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460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CF6C-E5C8-45F8-A877-EDF3BAA5B8A1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66F4-DDB0-4F1A-BFBF-C2352335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4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CF6C-E5C8-45F8-A877-EDF3BAA5B8A1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66F4-DDB0-4F1A-BFBF-C2352335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90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CF6C-E5C8-45F8-A877-EDF3BAA5B8A1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66F4-DDB0-4F1A-BFBF-C2352335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748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CF6C-E5C8-45F8-A877-EDF3BAA5B8A1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66F4-DDB0-4F1A-BFBF-C2352335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8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CF6C-E5C8-45F8-A877-EDF3BAA5B8A1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66F4-DDB0-4F1A-BFBF-C2352335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1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CF6C-E5C8-45F8-A877-EDF3BAA5B8A1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66F4-DDB0-4F1A-BFBF-C2352335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55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CF6C-E5C8-45F8-A877-EDF3BAA5B8A1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66F4-DDB0-4F1A-BFBF-C2352335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25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4CF6C-E5C8-45F8-A877-EDF3BAA5B8A1}" type="datetimeFigureOut">
              <a:rPr lang="en-US" smtClean="0"/>
              <a:t>11/24/2019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466F4-DDB0-4F1A-BFBF-C2352335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96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homelessness in ame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81000"/>
            <a:ext cx="8683625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816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2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Introduction</a:t>
            </a:r>
            <a:r>
              <a:rPr lang="en-US" sz="4000" dirty="0">
                <a:ea typeface="Calibri"/>
                <a:cs typeface="Times New Roman"/>
              </a:rPr>
              <a:t/>
            </a:r>
            <a:br>
              <a:rPr lang="en-US" sz="4000" dirty="0">
                <a:ea typeface="Calibri"/>
                <a:cs typeface="Times New Roman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effectLst/>
                <a:latin typeface="Times New Roman"/>
                <a:ea typeface="Calibri"/>
              </a:rPr>
              <a:t>Good morning ladies and gentlemen, I stand here to advocate for the need to understand homelessness a major problem in our society that has affected almost every individual ranging from street people to those who might have experienced violence and chased away.</a:t>
            </a:r>
          </a:p>
          <a:p>
            <a:r>
              <a:rPr lang="en-US" sz="2800" dirty="0" smtClean="0">
                <a:effectLst/>
                <a:latin typeface="Times New Roman"/>
                <a:ea typeface="Calibri"/>
              </a:rPr>
              <a:t>It pushes me so hard to emphatically say without fear of contraction that for fact homelessness proves a major issue of concern this is because Homeless people are over nine times more likely to take their own life than the general population homeless.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73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200000"/>
              </a:lnSpc>
              <a:spcBef>
                <a:spcPts val="120"/>
              </a:spcBef>
            </a:pPr>
            <a:r>
              <a:rPr lang="en-US" b="1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  <a:cs typeface="Times New Roman"/>
              </a:rPr>
              <a:t>The Effects of Homelessness</a:t>
            </a:r>
            <a:r>
              <a:rPr lang="en-US" sz="4000" dirty="0">
                <a:ea typeface="Calibri"/>
                <a:cs typeface="Times New Roman"/>
              </a:rPr>
              <a:t/>
            </a:r>
            <a:br>
              <a:rPr lang="en-US" sz="4000" dirty="0">
                <a:ea typeface="Calibri"/>
                <a:cs typeface="Times New Roman"/>
              </a:rPr>
            </a:br>
            <a:endParaRPr lang="en-US" dirty="0"/>
          </a:p>
        </p:txBody>
      </p:sp>
      <p:pic>
        <p:nvPicPr>
          <p:cNvPr id="4" name="Content Placeholder 3" descr="https://endhomelessness.org/wp-content/uploads/2019/03/homelessness-statistics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02911"/>
            <a:ext cx="8229600" cy="4320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3955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The Effects of Homelessness</a:t>
            </a:r>
            <a:r>
              <a:rPr lang="en-US" sz="36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36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12529"/>
                </a:solidFill>
                <a:effectLst/>
                <a:latin typeface="Times New Roman"/>
                <a:ea typeface="Times New Roman"/>
              </a:rPr>
              <a:t>Living on the street makes homeless people more vulnerable to abuse.</a:t>
            </a:r>
          </a:p>
          <a:p>
            <a:r>
              <a:rPr lang="en-US" dirty="0" smtClean="0">
                <a:solidFill>
                  <a:srgbClr val="212529"/>
                </a:solidFill>
                <a:effectLst/>
                <a:latin typeface="Times New Roman"/>
                <a:ea typeface="Times New Roman"/>
              </a:rPr>
              <a:t>Tears families apart. </a:t>
            </a:r>
          </a:p>
          <a:p>
            <a:r>
              <a:rPr lang="en-US" dirty="0" smtClean="0">
                <a:solidFill>
                  <a:srgbClr val="212529"/>
                </a:solidFill>
                <a:effectLst/>
                <a:latin typeface="Times New Roman"/>
                <a:ea typeface="Times New Roman"/>
              </a:rPr>
              <a:t>Being without a home takes a terrible toll on children.</a:t>
            </a:r>
          </a:p>
          <a:p>
            <a:r>
              <a:rPr lang="en-US" dirty="0" smtClean="0">
                <a:solidFill>
                  <a:srgbClr val="212529"/>
                </a:solidFill>
                <a:effectLst/>
                <a:latin typeface="Times New Roman"/>
                <a:ea typeface="Times New Roman"/>
              </a:rPr>
              <a:t>Homeless adults are also at greater risk for serious health conditions.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07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12529"/>
                </a:solidFill>
                <a:effectLst/>
                <a:latin typeface="Times New Roman"/>
                <a:ea typeface="Times New Roman"/>
              </a:rPr>
              <a:t>ways in which you can help the homeless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12529"/>
                </a:solidFill>
                <a:effectLst/>
                <a:latin typeface="Times New Roman"/>
                <a:ea typeface="Times New Roman"/>
              </a:rPr>
              <a:t>Volunteer</a:t>
            </a:r>
          </a:p>
          <a:p>
            <a:r>
              <a:rPr lang="en-US" dirty="0" smtClean="0">
                <a:solidFill>
                  <a:srgbClr val="212529"/>
                </a:solidFill>
                <a:effectLst/>
                <a:latin typeface="Times New Roman"/>
                <a:ea typeface="Times New Roman"/>
              </a:rPr>
              <a:t>Donate</a:t>
            </a:r>
          </a:p>
          <a:p>
            <a:r>
              <a:rPr lang="en-US" dirty="0" smtClean="0">
                <a:solidFill>
                  <a:srgbClr val="212529"/>
                </a:solidFill>
                <a:effectLst/>
                <a:latin typeface="Times New Roman"/>
                <a:ea typeface="Times New Roman"/>
              </a:rPr>
              <a:t>Advocate</a:t>
            </a:r>
          </a:p>
          <a:p>
            <a:r>
              <a:rPr lang="en-US" dirty="0" smtClean="0">
                <a:solidFill>
                  <a:srgbClr val="212529"/>
                </a:solidFill>
                <a:effectLst/>
                <a:latin typeface="Times New Roman"/>
                <a:ea typeface="Times New Roman"/>
              </a:rPr>
              <a:t>Employ</a:t>
            </a:r>
          </a:p>
          <a:p>
            <a:r>
              <a:rPr lang="en-US" dirty="0" smtClean="0">
                <a:solidFill>
                  <a:srgbClr val="212529"/>
                </a:solidFill>
                <a:effectLst/>
                <a:latin typeface="Times New Roman"/>
                <a:ea typeface="Times New Roman"/>
              </a:rPr>
              <a:t>Respect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092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R="228600" indent="228600">
              <a:lnSpc>
                <a:spcPct val="200000"/>
              </a:lnSpc>
              <a:spcBef>
                <a:spcPts val="0"/>
              </a:spcBef>
              <a:spcAft>
                <a:spcPts val="360"/>
              </a:spcAft>
            </a:pPr>
            <a:r>
              <a:rPr lang="en-US" b="1" dirty="0" smtClean="0">
                <a:solidFill>
                  <a:srgbClr val="212529"/>
                </a:solidFill>
                <a:effectLst/>
                <a:latin typeface="Times New Roman"/>
                <a:ea typeface="Times New Roman"/>
                <a:cs typeface="Times New Roman"/>
              </a:rPr>
              <a:t>Conclusion</a:t>
            </a:r>
            <a:r>
              <a:rPr lang="en-US" sz="4000" dirty="0">
                <a:ea typeface="Calibri"/>
                <a:cs typeface="Times New Roman"/>
              </a:rPr>
              <a:t/>
            </a:r>
            <a:br>
              <a:rPr lang="en-US" sz="4000" dirty="0"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300" dirty="0" smtClean="0">
                <a:solidFill>
                  <a:srgbClr val="212529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The fundamental problem encountered by homeless people such as lack of a stable residence have a direct and deleterious impact on health. </a:t>
            </a:r>
          </a:p>
          <a:p>
            <a:r>
              <a:rPr lang="en-US" sz="4300" dirty="0" smtClean="0">
                <a:solidFill>
                  <a:srgbClr val="212529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Not only does homelessness cause health problems, but it also perpetuates and exacerbates poor health by seriously impeding </a:t>
            </a:r>
            <a:r>
              <a:rPr lang="en-US" sz="4300" dirty="0">
                <a:latin typeface="Times New Roman" pitchFamily="18" charset="0"/>
                <a:cs typeface="Times New Roman" pitchFamily="18" charset="0"/>
              </a:rPr>
              <a:t>efforts to treat disease and reduce disability thus need for great consideration on the issue of homelessness (</a:t>
            </a:r>
            <a:r>
              <a:rPr lang="en-US" sz="4300" dirty="0" err="1">
                <a:latin typeface="Times New Roman" pitchFamily="18" charset="0"/>
                <a:cs typeface="Times New Roman" pitchFamily="18" charset="0"/>
              </a:rPr>
              <a:t>Hutson</a:t>
            </a:r>
            <a:r>
              <a:rPr lang="en-US" sz="4300" dirty="0">
                <a:latin typeface="Times New Roman" pitchFamily="18" charset="0"/>
                <a:cs typeface="Times New Roman" pitchFamily="18" charset="0"/>
              </a:rPr>
              <a:t>, 1994).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13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R="228600" indent="228600">
              <a:lnSpc>
                <a:spcPct val="200000"/>
              </a:lnSpc>
              <a:spcBef>
                <a:spcPts val="0"/>
              </a:spcBef>
              <a:spcAft>
                <a:spcPts val="360"/>
              </a:spcAft>
            </a:pPr>
            <a:r>
              <a:rPr lang="en-US" b="1" dirty="0" smtClean="0">
                <a:solidFill>
                  <a:srgbClr val="212529"/>
                </a:solidFill>
                <a:effectLst/>
                <a:latin typeface="Times New Roman"/>
                <a:ea typeface="Times New Roman"/>
                <a:cs typeface="Times New Roman"/>
              </a:rPr>
              <a:t>References</a:t>
            </a:r>
            <a:r>
              <a:rPr lang="en-US" sz="4000" dirty="0">
                <a:ea typeface="Calibri"/>
                <a:cs typeface="Times New Roman"/>
              </a:rPr>
              <a:t/>
            </a:r>
            <a:br>
              <a:rPr lang="en-US" sz="4000" dirty="0"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Hill, R. P. (1994). The public policy issue of homelessness: A review and synthesis of existing research. </a:t>
            </a:r>
            <a:r>
              <a:rPr lang="en-US" i="1" dirty="0"/>
              <a:t>Journal of Business Research</a:t>
            </a:r>
            <a:r>
              <a:rPr lang="en-US" dirty="0"/>
              <a:t>, </a:t>
            </a:r>
            <a:r>
              <a:rPr lang="en-US" i="1" dirty="0"/>
              <a:t>30</a:t>
            </a:r>
            <a:r>
              <a:rPr lang="en-US" dirty="0"/>
              <a:t>(1), 5-12.</a:t>
            </a:r>
          </a:p>
          <a:p>
            <a:r>
              <a:rPr lang="en-US" dirty="0" err="1"/>
              <a:t>Hutson</a:t>
            </a:r>
            <a:r>
              <a:rPr lang="en-US" dirty="0"/>
              <a:t>, S. (1994). </a:t>
            </a:r>
            <a:r>
              <a:rPr lang="en-US" i="1" dirty="0"/>
              <a:t>Youth homelessness: The construction of a social issue</a:t>
            </a:r>
            <a:r>
              <a:rPr lang="en-US" dirty="0"/>
              <a:t>. Macmillan International Higher Education</a:t>
            </a:r>
            <a:r>
              <a:rPr lang="en-US" dirty="0" smtClean="0"/>
              <a:t>.</a:t>
            </a:r>
          </a:p>
          <a:p>
            <a:r>
              <a:rPr lang="en-US" dirty="0"/>
              <a:t>Lehman, A. F., </a:t>
            </a:r>
            <a:r>
              <a:rPr lang="en-US" dirty="0" err="1"/>
              <a:t>Kernan</a:t>
            </a:r>
            <a:r>
              <a:rPr lang="en-US" dirty="0"/>
              <a:t>, E., </a:t>
            </a:r>
            <a:r>
              <a:rPr lang="en-US" dirty="0" err="1"/>
              <a:t>DeForge</a:t>
            </a:r>
            <a:r>
              <a:rPr lang="en-US" dirty="0"/>
              <a:t>, B. R., &amp; Dixon, L. (1995). Effects of homelessness on the quality of life of persons with severe mental illness. </a:t>
            </a:r>
            <a:r>
              <a:rPr lang="en-US" i="1" dirty="0"/>
              <a:t>Psychiatric Services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089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241</Words>
  <Application>Microsoft Office PowerPoint</Application>
  <PresentationFormat>On-screen Show (4:3)</PresentationFormat>
  <Paragraphs>23</Paragraphs>
  <Slides>7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Introduction </vt:lpstr>
      <vt:lpstr>The Effects of Homelessness </vt:lpstr>
      <vt:lpstr>The Effects of Homelessness </vt:lpstr>
      <vt:lpstr>ways in which you can help the homeless </vt:lpstr>
      <vt:lpstr>Conclusion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</cp:revision>
  <dcterms:created xsi:type="dcterms:W3CDTF">2019-11-24T17:30:21Z</dcterms:created>
  <dcterms:modified xsi:type="dcterms:W3CDTF">2019-11-24T17:56:27Z</dcterms:modified>
</cp:coreProperties>
</file>